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85" r:id="rId12"/>
    <p:sldId id="278" r:id="rId13"/>
    <p:sldId id="279" r:id="rId14"/>
    <p:sldId id="291" r:id="rId15"/>
    <p:sldId id="280" r:id="rId16"/>
    <p:sldId id="281" r:id="rId17"/>
    <p:sldId id="284" r:id="rId18"/>
    <p:sldId id="287" r:id="rId19"/>
    <p:sldId id="288" r:id="rId20"/>
    <p:sldId id="286" r:id="rId21"/>
    <p:sldId id="290" r:id="rId22"/>
    <p:sldId id="28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F4F441A-60DA-406D-AF78-1056557D1D8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2F0D0DF-49A5-475D-87C3-F6F602087C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ru.wikipedia.org/wiki/%D0%93%D0%B5%D1%80%D0%B1_%D0%92%D0%BE%D1%81%D1%82%D0%BE%D1%87%D0%BD%D0%BE%D0%B3%D0%BE_%D0%A2%D0%B8%D0%BC%D0%BE%D1%80%D0%B0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29256" y="5072074"/>
            <a:ext cx="3409944" cy="1285884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ыполнил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Штербец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Артем </a:t>
            </a:r>
            <a:b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26.2 ДСМ 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(Машинист </a:t>
            </a:r>
            <a:r>
              <a:rPr lang="ru-RU" sz="20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дорожных и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строительных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машин)</a:t>
            </a:r>
            <a:endParaRPr lang="ru-RU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228601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</a:t>
            </a:r>
          </a:p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Хроника оружейного дела с древних времен 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до наших дней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Dell\Desktop\др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857364"/>
            <a:ext cx="1079877" cy="1428760"/>
          </a:xfrm>
          <a:prstGeom prst="rect">
            <a:avLst/>
          </a:prstGeom>
          <a:noFill/>
        </p:spPr>
      </p:pic>
      <p:pic>
        <p:nvPicPr>
          <p:cNvPr id="3075" name="Picture 3" descr="C:\Users\Dell\Desktop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357430"/>
            <a:ext cx="1004726" cy="1928826"/>
          </a:xfrm>
          <a:prstGeom prst="rect">
            <a:avLst/>
          </a:prstGeom>
          <a:noFill/>
        </p:spPr>
      </p:pic>
      <p:pic>
        <p:nvPicPr>
          <p:cNvPr id="3076" name="Picture 4" descr="C:\Users\Dell\Desktop\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3143248"/>
            <a:ext cx="1500198" cy="2002841"/>
          </a:xfrm>
          <a:prstGeom prst="rect">
            <a:avLst/>
          </a:prstGeom>
          <a:noFill/>
        </p:spPr>
      </p:pic>
      <p:pic>
        <p:nvPicPr>
          <p:cNvPr id="3077" name="Picture 5" descr="C:\Users\Dell\Desktop\4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2285992"/>
            <a:ext cx="3051917" cy="2285992"/>
          </a:xfrm>
          <a:prstGeom prst="rect">
            <a:avLst/>
          </a:prstGeom>
          <a:noFill/>
        </p:spPr>
      </p:pic>
      <p:pic>
        <p:nvPicPr>
          <p:cNvPr id="3078" name="Picture 6" descr="C:\Users\Dell\Desktop\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5191125"/>
            <a:ext cx="2743200" cy="1666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 </a:t>
            </a:r>
          </a:p>
          <a:p>
            <a:pPr algn="ctr"/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Ору́жие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 - название устройств и предметов (изделий), предназначенных для поражения живой цели,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также подачи сигналов.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Человечество использовало оружие с древних времен. Первыми видами оружия были палка и камень.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 самого начала основным назначением оружия была в первую очередь защита от хищников, а потом - охота.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Но потом оружие стало использоваться и в военных целях.</a:t>
            </a: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Dell\Desktop\д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214818"/>
            <a:ext cx="4923668" cy="2643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 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Для каждого исторического периода были характерны свои типы оружия. При этом оружие эволюционировало вместе с эволюцией общества. Более того, эволюция оружия практически всегда есть один из аспектов эволюции общества в целом.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Античное оружие  характеризовалось использованием бронзового оружия. Появились различные бронзовые мечи и щиты, затем оружие стали изготавливать из железа.</a:t>
            </a:r>
          </a:p>
          <a:p>
            <a:pPr algn="ctr"/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Dell\Desktop\др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4500570"/>
            <a:ext cx="2500330" cy="2267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 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целом, оружие древнего мира делилось на оружие ближнего боя (мечи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копья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метательное оружие (луки, пращи).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этот период кроме ручного оружия стали использовать и различные осадные машины (тараны, катапульты).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частности, вместе с баллистами появились и первые арбалеты.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Dell\Desktop\др 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4214818"/>
            <a:ext cx="4346109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начале средневековое оружие не сильно отличалось от оружия предыдущего периода.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Ещё в конце эпохи Древнего мира появились тяжеловооружённые рыцари, соответственно понадобилось оружие, способное бороться с ними.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Поэтому конец средних веков ознаменовался появлением огнестрельного оружия.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Dell\Desktop\св2.jpg"/>
          <p:cNvPicPr>
            <a:picLocks noChangeAspect="1" noChangeArrowheads="1"/>
          </p:cNvPicPr>
          <p:nvPr/>
        </p:nvPicPr>
        <p:blipFill>
          <a:blip r:embed="rId2"/>
          <a:srcRect r="8878"/>
          <a:stretch>
            <a:fillRect/>
          </a:stretch>
        </p:blipFill>
        <p:spPr bwMode="auto">
          <a:xfrm>
            <a:off x="1571604" y="4071942"/>
            <a:ext cx="1857388" cy="2238375"/>
          </a:xfrm>
          <a:prstGeom prst="rect">
            <a:avLst/>
          </a:prstGeom>
          <a:noFill/>
        </p:spPr>
      </p:pic>
      <p:pic>
        <p:nvPicPr>
          <p:cNvPr id="6148" name="Picture 4" descr="C:\Users\Dell\Desktop\св 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4143380"/>
            <a:ext cx="4071946" cy="2280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Основными типами оружия в этот период были: холодное оружие ближнего боя, метательное оружие, а также огнестрельное и осадное оружие.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Из холодного оружия наиболее распространены были мечи, кинжалы и боевые пики.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Кроме того, появляются различные сабли, шпаги и т. п.   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Dell\Desktop\св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571876"/>
            <a:ext cx="5086374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период Первой мировой войны огнестрельное оружие активно совершенствуется и оно полностью вытесняет метательное оружие вовсе. Происходит окончательное разделение огнестрельного оружия на ручное оружие и артиллерию.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частности, изобретается многозарядное нарезное стрелковое оружие- винтовка Спенсера.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Появляются и первые образцы нарезной артиллерии</a:t>
            </a:r>
            <a:r>
              <a:rPr lang="ru-RU" sz="4000" dirty="0" smtClean="0"/>
              <a:t>.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Dell\Desktop\1м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429132"/>
            <a:ext cx="3967786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 следствие увеличивается скорострельность и дальность стрельбы огнестрельного оружия. Появляются картечницы, а чуть позже   пулеметы.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 период Первой мировой войны  было использовано химическое оружие, военная авиация и первые танки.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войне на море также появляются новые виды оружия: морские мины и торпеды.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Начинают применяться подводные лодки.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Dell\Desktop\аааа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32568">
            <a:off x="1643042" y="4929198"/>
            <a:ext cx="3048000" cy="1504950"/>
          </a:xfrm>
          <a:prstGeom prst="rect">
            <a:avLst/>
          </a:prstGeom>
          <a:noFill/>
        </p:spPr>
      </p:pic>
      <p:pic>
        <p:nvPicPr>
          <p:cNvPr id="8195" name="Picture 3" descr="C:\Users\Dell\Desktop\аоаоаоез назван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84936">
            <a:off x="5857884" y="4929198"/>
            <a:ext cx="2971800" cy="1533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Время не стоит на месте.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Происходит дальнейшее усовершенствование оружия. Особенно бурно этот процесс протекал во время Второй мировой войны.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сухопутных театрах военных действий решающую роль стали играть танки и авиация.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Танки из средства поддержки пехоты превратились в броне танковые войска , сыгравшие решающую роль во многих сражениях. </a:t>
            </a:r>
          </a:p>
          <a:p>
            <a:pPr algn="ctr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Dell\Desktop\т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4500570"/>
            <a:ext cx="4786839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Авиация окончательно разделилась на истребительную и бомбардировочную, 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штурмовую и разведывательную,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 также на фронтовую и дальнюю. 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Причем бомбардировки (в том числе и мирных городов, находящихся далеко за линией фронта) стали иметь все большее значение.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Dell\Desktop\не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89988">
            <a:off x="5123250" y="4330238"/>
            <a:ext cx="3438525" cy="1323975"/>
          </a:xfrm>
          <a:prstGeom prst="rect">
            <a:avLst/>
          </a:prstGeom>
          <a:noFill/>
        </p:spPr>
      </p:pic>
      <p:pic>
        <p:nvPicPr>
          <p:cNvPr id="10243" name="Picture 3" descr="C:\Users\Dell\Desktop\як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786322"/>
            <a:ext cx="3028950" cy="1514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ходе второй мировой войны впервые было применено новое оружие – ядерное, принцип действия которого основан на использовании внутриядерной энергии, выделяющейся в ходе  деления тяжёлых ядер. 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Оно обладает довольно широким спектром поражающих воздействий и, как следствие, большой площади поражения.  </a:t>
            </a:r>
          </a:p>
          <a:p>
            <a:pPr algn="ctr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9" name="Picture 5" descr="C:\Users\Dell\Desktop\ьль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26232">
            <a:off x="1388563" y="4444191"/>
            <a:ext cx="2390775" cy="1914525"/>
          </a:xfrm>
          <a:prstGeom prst="rect">
            <a:avLst/>
          </a:prstGeom>
          <a:noFill/>
        </p:spPr>
      </p:pic>
      <p:pic>
        <p:nvPicPr>
          <p:cNvPr id="7" name="Picture 4" descr="C:\Users\Dell\Desktop\ере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4071942"/>
            <a:ext cx="2181225" cy="2357454"/>
          </a:xfrm>
          <a:prstGeom prst="rect">
            <a:avLst/>
          </a:prstGeom>
          <a:noFill/>
        </p:spPr>
      </p:pic>
      <p:pic>
        <p:nvPicPr>
          <p:cNvPr id="11270" name="Picture 6" descr="C:\Users\Dell\Desktop\блбл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051019">
            <a:off x="6150573" y="4505660"/>
            <a:ext cx="2886075" cy="1581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Современное оружие часто технически весьма сложное. Оружие в основном используют армия правоохранительные органы.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Хранение и использование оружия  гражданскими лицами в современных странах строго контролируется законом.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Отношение к оружию в использовании отдельными лицами в разных странах разные.  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Dell\Desktop\со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0029">
            <a:off x="3601251" y="5393374"/>
            <a:ext cx="3905250" cy="1171575"/>
          </a:xfrm>
          <a:prstGeom prst="rect">
            <a:avLst/>
          </a:prstGeom>
          <a:noFill/>
        </p:spPr>
      </p:pic>
      <p:pic>
        <p:nvPicPr>
          <p:cNvPr id="12291" name="Picture 3" descr="C:\Users\Dell\Desktop\со2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256"/>
            <a:ext cx="2552700" cy="1790700"/>
          </a:xfrm>
          <a:prstGeom prst="rect">
            <a:avLst/>
          </a:prstGeom>
          <a:noFill/>
        </p:spPr>
      </p:pic>
      <p:pic>
        <p:nvPicPr>
          <p:cNvPr id="12292" name="Picture 4" descr="C:\Users\Dell\Desktop\со3.jpg"/>
          <p:cNvPicPr>
            <a:picLocks noChangeAspect="1" noChangeArrowheads="1"/>
          </p:cNvPicPr>
          <p:nvPr/>
        </p:nvPicPr>
        <p:blipFill>
          <a:blip r:embed="rId4"/>
          <a:srcRect t="19430"/>
          <a:stretch>
            <a:fillRect/>
          </a:stretch>
        </p:blipFill>
        <p:spPr bwMode="auto">
          <a:xfrm rot="860715">
            <a:off x="6359953" y="3927017"/>
            <a:ext cx="2476500" cy="14811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АК и его модификации являются самым распространённым стрелковым оружием в мире, он включён в Книгу рекордов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Гиннесса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насчитывается более 100 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единиц этого автомата, он состоит на вооружении 106 стран мира.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Автомат Калашникова изображён на гербах      Восточного Тимора, Зимбабве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  <a:hlinkClick r:id="rId2" tooltip="Герб Восточного Тимора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Моза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, на флаге Мозамбика, а также на монете  Островов Кука.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 descr="C:\Users\Dell\Desktop\а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1170" y="4143380"/>
            <a:ext cx="7012830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Практически в каждой стране запрещают своим гражданам владеть некоторыми видами оружия: некоторые государствах (как например США), позволяют частным лицам владеть огнестрельное оружие для самообороны, в других же государствах для получения оружия нужно специальное разрешение, либо с целью коллекционирования.</a:t>
            </a:r>
          </a:p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Dell\Desktop\со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5816" y="3684300"/>
            <a:ext cx="4247886" cy="2816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  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Человечество , накопив за века опыт совершенствования всех видов оружия, разработало новый тип вооружения – оружие массового поражения.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 ним относятся:  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Химическое оружие -оружие, в котором для массового поражения живой силы противника используются токсические свойства определённых химических веществ. Под химическим оружием подразумеваются собственно боевые отравляющие вещества.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Dell\Desktop\со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143512"/>
            <a:ext cx="2586515" cy="1466849"/>
          </a:xfrm>
          <a:prstGeom prst="rect">
            <a:avLst/>
          </a:prstGeom>
          <a:noFill/>
        </p:spPr>
      </p:pic>
      <p:pic>
        <p:nvPicPr>
          <p:cNvPr id="13315" name="Picture 3" descr="C:\Users\Dell\Desktop\со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5072074"/>
            <a:ext cx="1705555" cy="15192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Биологическое оружие -  обеспечивается болезнетворным действием бактерий или вирусов, которое они оказывают на людей, животных или растения. 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Лазерное оружие - перспективный вид лучевого оружия, в основе которого лежит воздействие на цель лазерным лучом.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 результате живая сила противника может получать ожоги, в том числе - сетчатки глаз,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а техника - возгораться, плавиться и т. д.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Dell\Desktop\бо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4572008"/>
            <a:ext cx="2000264" cy="2000264"/>
          </a:xfrm>
          <a:prstGeom prst="rect">
            <a:avLst/>
          </a:prstGeom>
          <a:noFill/>
        </p:spPr>
      </p:pic>
      <p:pic>
        <p:nvPicPr>
          <p:cNvPr id="15363" name="Picture 3" descr="C:\Users\Dell\Desktop\бо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714884"/>
            <a:ext cx="2857500" cy="1600200"/>
          </a:xfrm>
          <a:prstGeom prst="rect">
            <a:avLst/>
          </a:prstGeom>
          <a:noFill/>
        </p:spPr>
      </p:pic>
      <p:pic>
        <p:nvPicPr>
          <p:cNvPr id="15364" name="Picture 4" descr="C:\Users\Dell\Desktop\бо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643446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Геофизическое оружие -средства, дающие возможность использовать геофизику планеты в военных целях, преимущественно путём воздействия на окружающую среду либо на процессы, протекающие в  атмосфере.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Dell\Desktop\гф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643182"/>
            <a:ext cx="4156931" cy="2357454"/>
          </a:xfrm>
          <a:prstGeom prst="rect">
            <a:avLst/>
          </a:prstGeom>
          <a:noFill/>
        </p:spPr>
      </p:pic>
      <p:pic>
        <p:nvPicPr>
          <p:cNvPr id="16387" name="Picture 3" descr="C:\Users\Dell\Desktop\гф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7886" y="4143380"/>
            <a:ext cx="3737973" cy="21002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Вооружённые силы России состоят из трёх видов вооруженных сил, двух отдельных родов войск и специальных войск,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не входящих в виды вооружённых сил и рода войск.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Dell\Desktop\р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786058"/>
            <a:ext cx="5692608" cy="3857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Сухопутные войска предназначены для ведения наступления в целях разгрома группировки противника, овладения и удержания его территорий и  отражения вторжений противника на территорию России.  </a:t>
            </a:r>
          </a:p>
          <a:p>
            <a:pPr algn="ctr"/>
            <a:r>
              <a:rPr lang="ru-RU" sz="2400" b="1" dirty="0" smtClean="0"/>
              <a:t>       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Военно-воздушные силы предназначены  для ведения разведки группировок противника, обеспечения завоевания господства (сдерживания) в воздухе, защиты от ударов с воздуха важных военно-экономических районов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объектов государства. </a:t>
            </a:r>
          </a:p>
          <a:p>
            <a:pPr algn="ctr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Dell\Desktop\мммм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99542">
            <a:off x="798922" y="4552107"/>
            <a:ext cx="3095064" cy="1886005"/>
          </a:xfrm>
          <a:prstGeom prst="rect">
            <a:avLst/>
          </a:prstGeom>
          <a:noFill/>
        </p:spPr>
      </p:pic>
      <p:pic>
        <p:nvPicPr>
          <p:cNvPr id="18435" name="Picture 3" descr="C:\Users\Dell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606295">
            <a:off x="5267988" y="4566422"/>
            <a:ext cx="3316764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Военно-морской флот России предназначен   для ведения боевых действий на морских и океанских театрах военных действий, проведения поисково-спасательных операций, защиты экономических интересов страны.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Главный компонент стратегических ядерных сил России предназначены для ядерного сдерживания возможной агрессии и поражения в составе стратегических ядерных сил или самостоятельно массированными, групповыми или одиночными ракетно-ядерными ударами стратегических объектов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Dell\Desktop\45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1701">
            <a:off x="422727" y="4646346"/>
            <a:ext cx="3015734" cy="2006833"/>
          </a:xfrm>
          <a:prstGeom prst="rect">
            <a:avLst/>
          </a:prstGeom>
          <a:noFill/>
        </p:spPr>
      </p:pic>
      <p:pic>
        <p:nvPicPr>
          <p:cNvPr id="19459" name="Picture 3" descr="C:\Users\Dell\Desktop\прпрп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83940">
            <a:off x="5497978" y="4925171"/>
            <a:ext cx="3114018" cy="1743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57166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Воздушно-десантные войска (ВДВ) – это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самостоятельный род войск, имеющий в своём составе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аэромобильные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соединения, а также отдельные части. ВДВ предназначены для оперативного десанта и ведения боевых действий в тылу противника.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Специальные войска - совокупность воинских соединений, частей, подразделений, учреждений, осуществляющих тыловое обеспечение и по службам тыла техническое обеспечение войск и сил (флота и авиации).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Dell\Desktop\вд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557742"/>
            <a:ext cx="3286148" cy="20669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458200" cy="62865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Архимеда до Калашникова </a:t>
            </a:r>
          </a:p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Я не хочу войны и мести,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я хочу мира и единства и прошу всех сложить оружие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! </a:t>
            </a:r>
          </a:p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Спасибо за просмотр!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422</TotalTime>
  <Words>509</Words>
  <Application>Microsoft Office PowerPoint</Application>
  <PresentationFormat>Экран (4:3)</PresentationFormat>
  <Paragraphs>121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Выполнил: Штербец Артем  Группа- 26.2 ДСМ  (Машинист дорожных и строительных машин)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Выполнил: Штербец Артем  Группа- 26.2 ДСМ</dc:title>
  <dc:creator>Dell</dc:creator>
  <cp:lastModifiedBy>Dell</cp:lastModifiedBy>
  <cp:revision>45</cp:revision>
  <dcterms:created xsi:type="dcterms:W3CDTF">2023-03-06T06:16:50Z</dcterms:created>
  <dcterms:modified xsi:type="dcterms:W3CDTF">2023-03-09T04:18:32Z</dcterms:modified>
</cp:coreProperties>
</file>